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7629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9696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5984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781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521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242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1113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9319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907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666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8093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0776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3299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9554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9845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865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686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2D091A8-ABDA-4169-A615-44605DE910BB}" type="datetimeFigureOut">
              <a:rPr lang="pl-PL" smtClean="0"/>
              <a:t>21.10.2024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529B11-040F-416E-B438-4055252CD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17222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Zestaw komputerowy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wpisz swoje imię i nazwisko oraz klasę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02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Spis treści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hlinkClick r:id="rId2" action="ppaction://hlinksldjump"/>
              </a:rPr>
              <a:t>Procesor</a:t>
            </a:r>
            <a:endParaRPr lang="pl-PL" dirty="0" smtClean="0"/>
          </a:p>
          <a:p>
            <a:r>
              <a:rPr lang="pl-PL" dirty="0" smtClean="0"/>
              <a:t>Płyta główna</a:t>
            </a:r>
          </a:p>
          <a:p>
            <a:r>
              <a:rPr lang="pl-PL" dirty="0" smtClean="0"/>
              <a:t>Karta graficzna</a:t>
            </a:r>
          </a:p>
          <a:p>
            <a:r>
              <a:rPr lang="pl-PL" dirty="0" smtClean="0"/>
              <a:t>Pamięć RAM</a:t>
            </a:r>
          </a:p>
          <a:p>
            <a:r>
              <a:rPr lang="pl-PL" dirty="0" smtClean="0"/>
              <a:t>Zasilacz</a:t>
            </a:r>
          </a:p>
          <a:p>
            <a:r>
              <a:rPr lang="pl-PL" dirty="0" smtClean="0"/>
              <a:t>...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4547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Procesor</a:t>
            </a:r>
            <a:endParaRPr lang="pl-PL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Procesor</a:t>
            </a:r>
            <a:r>
              <a:rPr lang="pl-PL" dirty="0"/>
              <a:t> (CPU - </a:t>
            </a:r>
            <a:r>
              <a:rPr lang="pl-PL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Central Processing Unit</a:t>
            </a:r>
            <a:r>
              <a:rPr lang="pl-PL" dirty="0"/>
              <a:t>) to główny układ obliczeniowy komputera, który wykonuje instrukcje programów. Odpowiada za przetwarzanie danych i zarządzanie wszystkimi operacjami systemu komputerowego</a:t>
            </a:r>
            <a:r>
              <a:rPr lang="pl-PL" dirty="0" smtClean="0"/>
              <a:t>.</a:t>
            </a:r>
          </a:p>
          <a:p>
            <a:r>
              <a:rPr lang="pl-PL" b="1" dirty="0" smtClean="0"/>
              <a:t>Procesor</a:t>
            </a:r>
            <a:r>
              <a:rPr lang="pl-PL" dirty="0" smtClean="0"/>
              <a:t> </a:t>
            </a:r>
            <a:r>
              <a:rPr lang="pl-PL" dirty="0"/>
              <a:t>interpretuje i wykonuje polecenia z pamięci operacyjnej, kontrolując inne podzespoły komputera.</a:t>
            </a: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44269" y="2032552"/>
            <a:ext cx="3581900" cy="34580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6899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Płyta główna</a:t>
            </a:r>
            <a:endParaRPr lang="pl-PL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Płyta główna</a:t>
            </a:r>
            <a:r>
              <a:rPr lang="pl-PL" dirty="0"/>
              <a:t> (</a:t>
            </a:r>
            <a:r>
              <a:rPr lang="pl-PL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motherboard</a:t>
            </a:r>
            <a:r>
              <a:rPr lang="pl-PL" dirty="0" smtClean="0"/>
              <a:t>) </a:t>
            </a:r>
            <a:r>
              <a:rPr lang="pl-PL" dirty="0"/>
              <a:t>to główny obwód komputera, łączący wszystkie podzespoły, takie jak procesor, pamięć RAM, karty rozszerzeń, i porty</a:t>
            </a:r>
            <a:r>
              <a:rPr lang="pl-PL" dirty="0" smtClean="0"/>
              <a:t>.</a:t>
            </a:r>
          </a:p>
          <a:p>
            <a:r>
              <a:rPr lang="pl-PL" b="1" dirty="0" smtClean="0"/>
              <a:t>Płyta główna</a:t>
            </a:r>
            <a:r>
              <a:rPr lang="pl-PL" dirty="0" smtClean="0"/>
              <a:t> umożliwia </a:t>
            </a:r>
            <a:r>
              <a:rPr lang="pl-PL" dirty="0"/>
              <a:t>komunikację między nimi, zarządzając przepływem danych i zasilaniem.</a:t>
            </a: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87111" y="1937289"/>
            <a:ext cx="3696216" cy="3648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5860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Karta graficzna</a:t>
            </a:r>
            <a:endParaRPr lang="pl-PL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Karta </a:t>
            </a:r>
            <a:r>
              <a:rPr lang="pl-PL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graficzna</a:t>
            </a:r>
            <a:r>
              <a:rPr lang="pl-PL" dirty="0"/>
              <a:t> (</a:t>
            </a:r>
            <a:r>
              <a:rPr lang="pl-PL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GPU</a:t>
            </a:r>
            <a:r>
              <a:rPr lang="pl-PL" dirty="0"/>
              <a:t>) to komponent komputera odpowiedzialny za </a:t>
            </a:r>
            <a:r>
              <a:rPr lang="pl-PL" dirty="0" err="1"/>
              <a:t>renderowanie</a:t>
            </a:r>
            <a:r>
              <a:rPr lang="pl-PL" dirty="0"/>
              <a:t> obrazów i wyświetlanie grafiki</a:t>
            </a:r>
            <a:r>
              <a:rPr lang="pl-PL" dirty="0" smtClean="0"/>
              <a:t>.</a:t>
            </a:r>
          </a:p>
          <a:p>
            <a:r>
              <a:rPr lang="pl-PL" b="1" dirty="0" smtClean="0"/>
              <a:t>Karta graficzna</a:t>
            </a:r>
            <a:r>
              <a:rPr lang="pl-PL" dirty="0" smtClean="0"/>
              <a:t> przetwarza </a:t>
            </a:r>
            <a:r>
              <a:rPr lang="pl-PL" dirty="0"/>
              <a:t>dane graficzne, odciążając procesor, co jest kluczowe w grach, projektowaniu graficznym i edycji wideo.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927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Pamięć RAM</a:t>
            </a:r>
            <a:endParaRPr lang="pl-PL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Pamięć RAM</a:t>
            </a:r>
            <a:r>
              <a:rPr lang="pl-PL" dirty="0" smtClean="0"/>
              <a:t> to ...</a:t>
            </a:r>
          </a:p>
          <a:p>
            <a:r>
              <a:rPr lang="pl-PL" b="1" dirty="0" smtClean="0"/>
              <a:t>Pamięć RAM</a:t>
            </a:r>
            <a:r>
              <a:rPr lang="pl-PL" dirty="0" smtClean="0"/>
              <a:t> ...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713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Cena zestawu</a:t>
            </a:r>
            <a:endParaRPr lang="pl-PL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14208270"/>
              </p:ext>
            </p:extLst>
          </p:nvPr>
        </p:nvGraphicFramePr>
        <p:xfrm>
          <a:off x="914400" y="1731963"/>
          <a:ext cx="5059362" cy="3337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81891">
                  <a:extLst>
                    <a:ext uri="{9D8B030D-6E8A-4147-A177-3AD203B41FA5}">
                      <a16:colId xmlns:a16="http://schemas.microsoft.com/office/drawing/2014/main" val="743064259"/>
                    </a:ext>
                  </a:extLst>
                </a:gridCol>
                <a:gridCol w="2791017">
                  <a:extLst>
                    <a:ext uri="{9D8B030D-6E8A-4147-A177-3AD203B41FA5}">
                      <a16:colId xmlns:a16="http://schemas.microsoft.com/office/drawing/2014/main" val="3013332910"/>
                    </a:ext>
                  </a:extLst>
                </a:gridCol>
                <a:gridCol w="1686454">
                  <a:extLst>
                    <a:ext uri="{9D8B030D-6E8A-4147-A177-3AD203B41FA5}">
                      <a16:colId xmlns:a16="http://schemas.microsoft.com/office/drawing/2014/main" val="461370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Lp.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Element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Cena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42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1.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Procesor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5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2.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Płyta główna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93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3.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Karta graficzna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3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4.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Pamięć RAM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70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5.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Dysk SSD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49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6.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Obudowa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98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7.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Zasilacz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81704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400163"/>
                  </a:ext>
                </a:extLst>
              </a:tr>
            </a:tbl>
          </a:graphicData>
        </a:graphic>
      </p:graphicFrame>
      <p:graphicFrame>
        <p:nvGraphicFramePr>
          <p:cNvPr id="10" name="Symbol zastępczy zawartości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34166918"/>
              </p:ext>
            </p:extLst>
          </p:nvPr>
        </p:nvGraphicFramePr>
        <p:xfrm>
          <a:off x="6202363" y="1731963"/>
          <a:ext cx="5065712" cy="3891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065712">
                  <a:extLst>
                    <a:ext uri="{9D8B030D-6E8A-4147-A177-3AD203B41FA5}">
                      <a16:colId xmlns:a16="http://schemas.microsoft.com/office/drawing/2014/main" val="2426872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link do elementu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0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900" dirty="0" smtClean="0"/>
                        <a:t>https://www.x-kom.pl/p/702238-procesory-intel-core-i5-intel-core-i5-12400f.html?utm_medium=ranking-zestawow-202410&amp;utm_source=pclab&amp;utm_campaign=zestaw-do-3000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3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900" dirty="0" smtClean="0"/>
                        <a:t>https://www.x-kom.pl/p/1104379-plyta-glowna-socket-1700-gigabyte-b760m-ds3h-ddr4.html?utm_medium=ranking-zestawow-202410&amp;utm_source=pclab&amp;utm_campaign=zestaw-do-3000</a:t>
                      </a:r>
                      <a:endParaRPr lang="pl-PL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91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900" dirty="0" smtClean="0"/>
                        <a:t>https://www.x-kom.pl/p/1147188-karta-graficzna-amd-sapphire-radeon-rx-7600-pulse-gaming-oc-oc-8g-gddr6.html?utm_medium=ranking-zestawow-202410&amp;utm_source=pclab&amp;utm_campaign=zestaw-do-3000</a:t>
                      </a:r>
                      <a:endParaRPr lang="pl-PL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6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900" dirty="0" smtClean="0"/>
                        <a:t>https://www.x-kom.pl/p/545506-pamiec-ram-ddr4-patriot-16gb-2x8gb-3733mhz-cl17-viper-steel.html?utm_medium=ranking-zestawow-202410&amp;utm_source=pclab&amp;utm_campaign=zestaw-do-3000</a:t>
                      </a:r>
                      <a:endParaRPr lang="pl-PL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54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900" dirty="0" smtClean="0"/>
                        <a:t>https://www.x-kom.pl/p/621625-dysk-ssd-lexar-1tb-m2-pcie-nvme-nm620.html?utm_medium=ranking-zestawow-202410&amp;utm_source=pclab&amp;utm_campaign=zestaw-do-3000</a:t>
                      </a:r>
                      <a:endParaRPr lang="pl-PL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99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900" dirty="0" smtClean="0"/>
                        <a:t>https://www.x-kom.pl/p/1226748-obudowa-do-komputera-silver-monkey-x-coffer.html?utm_medium=ranking-zestawow-202410&amp;utm_source=pclab&amp;utm_campaign=zestaw-do-3000</a:t>
                      </a:r>
                      <a:endParaRPr lang="pl-PL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9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900" dirty="0" smtClean="0"/>
                        <a:t>https://www.x-kom.pl/p/623123-zasilacz-do-komputera-gigabyte-p550b-550w-80-plus-bronze.html?utm_medium=ranking-zestawow-202410&amp;utm_source=pclab&amp;utm_campaign=zestaw-do-3000</a:t>
                      </a:r>
                      <a:endParaRPr lang="pl-PL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20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0641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Łupek">
  <a:themeElements>
    <a:clrScheme name="Łupek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Łupek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Łupe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Ciemny błękit</Template>
  <TotalTime>27</TotalTime>
  <Words>211</Words>
  <Application>Microsoft Office PowerPoint</Application>
  <PresentationFormat>Panoramiczny</PresentationFormat>
  <Paragraphs>48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Calisto MT</vt:lpstr>
      <vt:lpstr>Trebuchet MS</vt:lpstr>
      <vt:lpstr>Wingdings 2</vt:lpstr>
      <vt:lpstr>Łupek</vt:lpstr>
      <vt:lpstr>Zestaw komputerowy</vt:lpstr>
      <vt:lpstr>Spis treści</vt:lpstr>
      <vt:lpstr>Procesor</vt:lpstr>
      <vt:lpstr>Płyta główna</vt:lpstr>
      <vt:lpstr>Karta graficzna</vt:lpstr>
      <vt:lpstr>Pamięć RAM</vt:lpstr>
      <vt:lpstr>Cena zestawu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Zestaw komputerowy</dc:title>
  <dc:creator>Użytkownik systemu Windows</dc:creator>
  <cp:lastModifiedBy>Użytkownik systemu Windows</cp:lastModifiedBy>
  <cp:revision>3</cp:revision>
  <dcterms:created xsi:type="dcterms:W3CDTF">2024-10-21T18:34:17Z</dcterms:created>
  <dcterms:modified xsi:type="dcterms:W3CDTF">2024-10-21T19:01:30Z</dcterms:modified>
</cp:coreProperties>
</file>